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AAE7-098A-40A1-AB26-C687E900BB3E}" type="datetimeFigureOut">
              <a:rPr lang="ar-SA" smtClean="0"/>
              <a:t>23/10/1441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BABA-5319-4BFB-8B62-01A3853B8D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AAE7-098A-40A1-AB26-C687E900BB3E}" type="datetimeFigureOut">
              <a:rPr lang="ar-SA" smtClean="0"/>
              <a:t>23/10/1441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BABA-5319-4BFB-8B62-01A3853B8D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AAE7-098A-40A1-AB26-C687E900BB3E}" type="datetimeFigureOut">
              <a:rPr lang="ar-SA" smtClean="0"/>
              <a:t>23/10/1441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BABA-5319-4BFB-8B62-01A3853B8D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AAE7-098A-40A1-AB26-C687E900BB3E}" type="datetimeFigureOut">
              <a:rPr lang="ar-SA" smtClean="0"/>
              <a:t>23/10/1441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BABA-5319-4BFB-8B62-01A3853B8D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AAE7-098A-40A1-AB26-C687E900BB3E}" type="datetimeFigureOut">
              <a:rPr lang="ar-SA" smtClean="0"/>
              <a:t>23/10/1441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BABA-5319-4BFB-8B62-01A3853B8D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AAE7-098A-40A1-AB26-C687E900BB3E}" type="datetimeFigureOut">
              <a:rPr lang="ar-SA" smtClean="0"/>
              <a:t>23/10/1441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BABA-5319-4BFB-8B62-01A3853B8D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AAE7-098A-40A1-AB26-C687E900BB3E}" type="datetimeFigureOut">
              <a:rPr lang="ar-SA" smtClean="0"/>
              <a:t>23/10/1441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BABA-5319-4BFB-8B62-01A3853B8D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AAE7-098A-40A1-AB26-C687E900BB3E}" type="datetimeFigureOut">
              <a:rPr lang="ar-SA" smtClean="0"/>
              <a:t>23/10/1441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BABA-5319-4BFB-8B62-01A3853B8D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AAE7-098A-40A1-AB26-C687E900BB3E}" type="datetimeFigureOut">
              <a:rPr lang="ar-SA" smtClean="0"/>
              <a:t>23/10/1441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BABA-5319-4BFB-8B62-01A3853B8D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AAE7-098A-40A1-AB26-C687E900BB3E}" type="datetimeFigureOut">
              <a:rPr lang="ar-SA" smtClean="0"/>
              <a:t>23/10/1441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BABA-5319-4BFB-8B62-01A3853B8D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AAE7-098A-40A1-AB26-C687E900BB3E}" type="datetimeFigureOut">
              <a:rPr lang="ar-SA" smtClean="0"/>
              <a:t>23/10/1441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BABA-5319-4BFB-8B62-01A3853B8D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FAAE7-098A-40A1-AB26-C687E900BB3E}" type="datetimeFigureOut">
              <a:rPr lang="ar-SA" smtClean="0"/>
              <a:t>23/10/1441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EBABA-5319-4BFB-8B62-01A3853B8DE0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b="1" dirty="0"/>
              <a:t>مجموعة </a:t>
            </a:r>
            <a:r>
              <a:rPr lang="ar-SA" b="1" dirty="0" err="1"/>
              <a:t>الاوكسجین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Oxygen Group (VIA)</a:t>
            </a:r>
            <a:endParaRPr lang="ar-SA" dirty="0"/>
          </a:p>
        </p:txBody>
      </p:sp>
      <p:sp>
        <p:nvSpPr>
          <p:cNvPr id="4" name="مستطيل 3"/>
          <p:cNvSpPr/>
          <p:nvPr/>
        </p:nvSpPr>
        <p:spPr>
          <a:xfrm>
            <a:off x="2285984" y="485776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SA" sz="3200" dirty="0"/>
              <a:t>تضم هذه المجموعة عناصر </a:t>
            </a:r>
            <a:r>
              <a:rPr lang="ar-SA" sz="3200" dirty="0" err="1"/>
              <a:t>الاوكسجین</a:t>
            </a:r>
            <a:r>
              <a:rPr lang="ar-SA" sz="3200" dirty="0"/>
              <a:t>، الكبریت، </a:t>
            </a:r>
            <a:r>
              <a:rPr lang="ar-SA" sz="3200" dirty="0" err="1"/>
              <a:t>السلینیوم</a:t>
            </a:r>
            <a:r>
              <a:rPr lang="ar-SA" sz="3200" dirty="0"/>
              <a:t>، </a:t>
            </a:r>
            <a:r>
              <a:rPr lang="ar-SA" sz="3200" dirty="0" err="1"/>
              <a:t>التلیریوم</a:t>
            </a:r>
            <a:r>
              <a:rPr lang="ar-SA" sz="3200" dirty="0"/>
              <a:t> </a:t>
            </a:r>
            <a:r>
              <a:rPr lang="ar-SA" sz="3200" dirty="0" err="1"/>
              <a:t>والبولونیوم</a:t>
            </a:r>
            <a:endParaRPr lang="ar-SA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642918"/>
            <a:ext cx="8562975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500306"/>
            <a:ext cx="8629650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428604"/>
            <a:ext cx="328614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8138" y="1071547"/>
            <a:ext cx="8467725" cy="25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4143380"/>
            <a:ext cx="8353425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0"/>
            <a:ext cx="8353425" cy="528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500042"/>
            <a:ext cx="8410575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" y="357166"/>
            <a:ext cx="8763000" cy="6072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" y="285728"/>
            <a:ext cx="8820150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3825" y="285728"/>
            <a:ext cx="8896350" cy="5695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714356"/>
            <a:ext cx="8215370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0"/>
            <a:ext cx="3286148" cy="85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1071546"/>
            <a:ext cx="657229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7554" y="1928802"/>
            <a:ext cx="5105400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85918" y="2643182"/>
            <a:ext cx="7048500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5720" y="3857628"/>
            <a:ext cx="8543925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0550" y="285728"/>
            <a:ext cx="8553450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8" y="966788"/>
            <a:ext cx="8543925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604"/>
            <a:ext cx="8562975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714620"/>
            <a:ext cx="8486775" cy="3638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290"/>
            <a:ext cx="9144000" cy="628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50" y="571480"/>
            <a:ext cx="8343900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5275" y="428604"/>
            <a:ext cx="8553450" cy="5410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19</Words>
  <Application>Microsoft Office PowerPoint</Application>
  <PresentationFormat>عرض على الشاشة (3:4)‏</PresentationFormat>
  <Paragraphs>3</Paragraphs>
  <Slides>16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سمة Office</vt:lpstr>
      <vt:lpstr>مجموعة الاوكسجین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</vt:vector>
  </TitlesOfParts>
  <Company>فراس الصعيو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مجموعة الاوكسجین</dc:title>
  <dc:creator>MICRO</dc:creator>
  <cp:lastModifiedBy>MICRO</cp:lastModifiedBy>
  <cp:revision>1</cp:revision>
  <dcterms:created xsi:type="dcterms:W3CDTF">2020-06-14T16:26:37Z</dcterms:created>
  <dcterms:modified xsi:type="dcterms:W3CDTF">2020-06-14T17:33:51Z</dcterms:modified>
</cp:coreProperties>
</file>